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>
        <p:scale>
          <a:sx n="82" d="100"/>
          <a:sy n="82" d="100"/>
        </p:scale>
        <p:origin x="-1614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BC7D-5AA9-443C-B360-3DAE2686B3CE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EEAE-2A5C-44F1-84F5-5B4B3A44FA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BC7D-5AA9-443C-B360-3DAE2686B3CE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EEAE-2A5C-44F1-84F5-5B4B3A44FA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BC7D-5AA9-443C-B360-3DAE2686B3CE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EEAE-2A5C-44F1-84F5-5B4B3A44FA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BC7D-5AA9-443C-B360-3DAE2686B3CE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EEAE-2A5C-44F1-84F5-5B4B3A44FA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BC7D-5AA9-443C-B360-3DAE2686B3CE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EEAE-2A5C-44F1-84F5-5B4B3A44FA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BC7D-5AA9-443C-B360-3DAE2686B3CE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EEAE-2A5C-44F1-84F5-5B4B3A44FA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BC7D-5AA9-443C-B360-3DAE2686B3CE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EEAE-2A5C-44F1-84F5-5B4B3A44FA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BC7D-5AA9-443C-B360-3DAE2686B3CE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EEAE-2A5C-44F1-84F5-5B4B3A44FA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BC7D-5AA9-443C-B360-3DAE2686B3CE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EEAE-2A5C-44F1-84F5-5B4B3A44FA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BC7D-5AA9-443C-B360-3DAE2686B3CE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EEAE-2A5C-44F1-84F5-5B4B3A44FA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BC7D-5AA9-443C-B360-3DAE2686B3CE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EEAE-2A5C-44F1-84F5-5B4B3A44FA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3BC7D-5AA9-443C-B360-3DAE2686B3CE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CEEAE-2A5C-44F1-84F5-5B4B3A44FA12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428728" y="-857280"/>
            <a:ext cx="6357982" cy="850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321573" y="-1035875"/>
            <a:ext cx="6500857" cy="885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321585" y="-893011"/>
            <a:ext cx="6500834" cy="871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285854" y="-1000157"/>
            <a:ext cx="6572296" cy="885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321571" y="-964439"/>
            <a:ext cx="6500860" cy="871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263987" y="-1022021"/>
            <a:ext cx="6616059" cy="8858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0397" y="1513103"/>
            <a:ext cx="5648325" cy="383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3773613" y="1630480"/>
            <a:ext cx="5572164" cy="359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0</Words>
  <Application>Microsoft Office PowerPoint</Application>
  <PresentationFormat>On-screen Show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bb.idage</dc:creator>
  <cp:lastModifiedBy>bb.idage</cp:lastModifiedBy>
  <cp:revision>11</cp:revision>
  <dcterms:created xsi:type="dcterms:W3CDTF">2013-05-09T06:21:13Z</dcterms:created>
  <dcterms:modified xsi:type="dcterms:W3CDTF">2013-05-09T11:01:34Z</dcterms:modified>
</cp:coreProperties>
</file>